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40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61D68-7C82-75E6-8436-178AF663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682828"/>
            <a:ext cx="7113495" cy="269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3A04-B43E-6079-1F83-8508D055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59" y="4264207"/>
            <a:ext cx="6750424" cy="2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3CAE93-61CF-F1D3-D0A5-A39F228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ADCD-B157-5F76-5696-FFF6B19E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1" y="1761484"/>
            <a:ext cx="6866965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56391-409B-6180-CE20-190B26CD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A682D1-754A-BD63-36BD-ACAE8A9C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981" y="640124"/>
            <a:ext cx="3173819" cy="55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dirty="0"/>
              <a:t>Utilities optimize procurement and trading</a:t>
            </a:r>
          </a:p>
          <a:p>
            <a:r>
              <a:rPr lang="en-US" sz="1400" dirty="0"/>
              <a:t>Businesses schedule energy-intensive operations efficiently </a:t>
            </a:r>
            <a:endParaRPr lang="de-AT" sz="1400" dirty="0"/>
          </a:p>
          <a:p>
            <a:r>
              <a:rPr lang="en-US" sz="1400" dirty="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Accurate forecasts lower financial risk; a 5–10% error reduction can save millions. 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741</Words>
  <Application>Microsoft Office PowerPoint</Application>
  <PresentationFormat>Widescreen</PresentationFormat>
  <Paragraphs>132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7</cp:revision>
  <dcterms:created xsi:type="dcterms:W3CDTF">2025-12-22T15:25:47Z</dcterms:created>
  <dcterms:modified xsi:type="dcterms:W3CDTF">2025-12-30T18:24:54Z</dcterms:modified>
</cp:coreProperties>
</file>